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0FF"/>
    <a:srgbClr val="E63946"/>
    <a:srgbClr val="3D8DCC"/>
    <a:srgbClr val="F2635F"/>
    <a:srgbClr val="FFFF66"/>
    <a:srgbClr val="66FFFF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6" d="100"/>
          <a:sy n="86" d="100"/>
        </p:scale>
        <p:origin x="27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667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743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60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601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99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82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37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236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006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812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12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632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83CEC34E-45F3-2AD5-FB9B-8EFF6B61A7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374414"/>
              </p:ext>
            </p:extLst>
          </p:nvPr>
        </p:nvGraphicFramePr>
        <p:xfrm>
          <a:off x="265539" y="5609063"/>
          <a:ext cx="6326922" cy="40160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5226">
                  <a:extLst>
                    <a:ext uri="{9D8B030D-6E8A-4147-A177-3AD203B41FA5}">
                      <a16:colId xmlns:a16="http://schemas.microsoft.com/office/drawing/2014/main" val="4248962478"/>
                    </a:ext>
                  </a:extLst>
                </a:gridCol>
                <a:gridCol w="1218235">
                  <a:extLst>
                    <a:ext uri="{9D8B030D-6E8A-4147-A177-3AD203B41FA5}">
                      <a16:colId xmlns:a16="http://schemas.microsoft.com/office/drawing/2014/main" val="697618199"/>
                    </a:ext>
                  </a:extLst>
                </a:gridCol>
                <a:gridCol w="1224023">
                  <a:extLst>
                    <a:ext uri="{9D8B030D-6E8A-4147-A177-3AD203B41FA5}">
                      <a16:colId xmlns:a16="http://schemas.microsoft.com/office/drawing/2014/main" val="2126552374"/>
                    </a:ext>
                  </a:extLst>
                </a:gridCol>
                <a:gridCol w="1939438">
                  <a:extLst>
                    <a:ext uri="{9D8B030D-6E8A-4147-A177-3AD203B41FA5}">
                      <a16:colId xmlns:a16="http://schemas.microsoft.com/office/drawing/2014/main" val="2618110932"/>
                    </a:ext>
                  </a:extLst>
                </a:gridCol>
              </a:tblGrid>
              <a:tr h="694743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日時：</a:t>
                      </a:r>
                      <a:r>
                        <a:rPr kumimoji="1" lang="en-US" altLang="ja-JP" sz="3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</a:t>
                      </a:r>
                      <a:r>
                        <a:rPr kumimoji="1" lang="ja-JP" altLang="en-US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3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</a:t>
                      </a:r>
                      <a:r>
                        <a:rPr kumimoji="1" lang="ja-JP" altLang="en-US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  <a:r>
                        <a:rPr kumimoji="1" lang="en-US" altLang="ja-JP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＿</a:t>
                      </a:r>
                      <a:r>
                        <a:rPr kumimoji="1" lang="en-US" altLang="ja-JP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  <a:r>
                        <a:rPr kumimoji="1" lang="ja-JP" altLang="en-US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2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</a:t>
                      </a:r>
                      <a:r>
                        <a:rPr kumimoji="1" lang="ja-JP" altLang="en-US" sz="2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en-US" altLang="ja-JP" sz="2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</a:t>
                      </a:r>
                      <a:r>
                        <a:rPr kumimoji="1" lang="ja-JP" altLang="en-US" sz="2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2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</a:t>
                      </a:r>
                      <a:r>
                        <a:rPr kumimoji="1" lang="ja-JP" altLang="en-US" sz="2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en-US" altLang="ja-JP" sz="2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</a:t>
                      </a:r>
                      <a:r>
                        <a:rPr kumimoji="1" lang="ja-JP" altLang="en-US" sz="2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3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endParaRPr kumimoji="1" lang="ja-JP" altLang="en-US" sz="2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472629"/>
                  </a:ext>
                </a:extLst>
              </a:tr>
              <a:tr h="353471">
                <a:tc gridSpan="4"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申込：就職課まで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[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申込期限：　日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6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＿</a:t>
                      </a:r>
                      <a:r>
                        <a:rPr kumimoji="1" lang="en-US" altLang="ja-JP" sz="16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まで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]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492950"/>
                  </a:ext>
                </a:extLst>
              </a:tr>
              <a:tr h="503615">
                <a:tc gridSpan="4"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場所：福山大学内</a:t>
                      </a:r>
                      <a:r>
                        <a:rPr kumimoji="1" lang="en-US" altLang="ja-JP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教室は就職課で確認すること</a:t>
                      </a:r>
                      <a:r>
                        <a:rPr kumimoji="1" lang="en-US" altLang="ja-JP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  <a:endParaRPr kumimoji="1" lang="ja-JP" altLang="en-US" sz="1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24269"/>
                  </a:ext>
                </a:extLst>
              </a:tr>
              <a:tr h="6674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対象学部学科：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例</a:t>
                      </a:r>
                      <a:r>
                        <a:rPr kumimoji="1" lang="en-US" altLang="ja-JP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全学部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服装：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</a:t>
                      </a:r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例</a:t>
                      </a:r>
                      <a:r>
                        <a:rPr kumimoji="1" lang="en-US" altLang="ja-JP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私服 可</a:t>
                      </a:r>
                      <a:r>
                        <a:rPr kumimoji="1" lang="en-US" altLang="ja-JP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スーツ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留学生：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</a:t>
                      </a:r>
                      <a:r>
                        <a:rPr kumimoji="1" lang="ja-JP" altLang="en-US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例</a:t>
                      </a:r>
                      <a:r>
                        <a:rPr kumimoji="1" lang="en-US" altLang="ja-JP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  <a:r>
                        <a:rPr kumimoji="1" lang="ja-JP" altLang="en-US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可</a:t>
                      </a:r>
                      <a:r>
                        <a:rPr kumimoji="1" lang="en-US" altLang="ja-JP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kumimoji="1" lang="ja-JP" altLang="en-US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不可</a:t>
                      </a:r>
                      <a:endParaRPr kumimoji="1" lang="ja-JP" altLang="en-US" sz="1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945272"/>
                  </a:ext>
                </a:extLst>
              </a:tr>
              <a:tr h="736934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事業内容：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○○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募集職種：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○○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17335"/>
                  </a:ext>
                </a:extLst>
              </a:tr>
              <a:tr h="694743">
                <a:tc gridSpan="4"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PR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欄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勤務地・福利厚生 等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  <a:p>
                      <a:r>
                        <a:rPr kumimoji="1" lang="ja-JP" altLang="en-US" sz="2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○○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064577"/>
                  </a:ext>
                </a:extLst>
              </a:tr>
              <a:tr h="365147">
                <a:tc gridSpan="4"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担当者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sym typeface="Wingdings" panose="05000000000000000000" pitchFamily="2" charset="2"/>
                        </a:rPr>
                        <a:t>：所属　　・氏名　　</a:t>
                      </a:r>
                      <a:r>
                        <a:rPr kumimoji="1" lang="en-US" altLang="ja-JP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sym typeface="Wingdings" panose="05000000000000000000" pitchFamily="2" charset="2"/>
                        </a:rPr>
                        <a:t>(TEL:     )</a:t>
                      </a:r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826844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6EF8AF7-0C3A-DBA3-3B11-ACCD57B267C1}"/>
              </a:ext>
            </a:extLst>
          </p:cNvPr>
          <p:cNvSpPr txBox="1"/>
          <p:nvPr/>
        </p:nvSpPr>
        <p:spPr>
          <a:xfrm>
            <a:off x="637083" y="1761893"/>
            <a:ext cx="55838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＊</a:t>
            </a:r>
            <a:r>
              <a:rPr kumimoji="1" lang="ja-JP" altLang="en-US" sz="2000" b="1" dirty="0"/>
              <a:t>貴社名</a:t>
            </a:r>
            <a:r>
              <a:rPr kumimoji="1" lang="ja-JP" altLang="en-US" dirty="0"/>
              <a:t>を表記ください</a:t>
            </a:r>
            <a:endParaRPr kumimoji="1" lang="en-US" altLang="ja-JP" dirty="0"/>
          </a:p>
          <a:p>
            <a:r>
              <a:rPr kumimoji="1" lang="ja-JP" altLang="en-US" dirty="0"/>
              <a:t>＊空白部は、画像・テキスト挿入などご自由にお使いください</a:t>
            </a:r>
            <a:endParaRPr kumimoji="1" lang="en-US" altLang="ja-JP" dirty="0"/>
          </a:p>
          <a:p>
            <a:r>
              <a:rPr kumimoji="1" lang="ja-JP" altLang="en-US" dirty="0"/>
              <a:t>＊フォント・文字色は自由に変更ください</a:t>
            </a:r>
            <a:endParaRPr kumimoji="1" lang="en-US" altLang="ja-JP" dirty="0"/>
          </a:p>
          <a:p>
            <a:r>
              <a:rPr kumimoji="1" lang="ja-JP" altLang="en-US" dirty="0"/>
              <a:t>＊テンプレート内の情報を記載くだされば、</a:t>
            </a:r>
            <a:endParaRPr kumimoji="1" lang="en-US" altLang="ja-JP" dirty="0"/>
          </a:p>
          <a:p>
            <a:r>
              <a:rPr kumimoji="1" lang="ja-JP" altLang="en-US" dirty="0"/>
              <a:t>この書式を使用していただかなくて</a:t>
            </a:r>
            <a:r>
              <a:rPr kumimoji="1" lang="ja-JP" altLang="en-US"/>
              <a:t>もかまいません</a:t>
            </a:r>
            <a:endParaRPr kumimoji="1" lang="en-US" altLang="ja-JP" dirty="0"/>
          </a:p>
          <a:p>
            <a:endParaRPr kumimoji="1" lang="en-US" altLang="ja-JP" dirty="0"/>
          </a:p>
          <a:p>
            <a:pPr algn="ctr"/>
            <a:r>
              <a:rPr kumimoji="1" lang="ja-JP" altLang="en-US" sz="1200" dirty="0"/>
              <a:t>このテキストボックスは確認後削除してください</a:t>
            </a:r>
            <a:endParaRPr kumimoji="1"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1972153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973</TotalTime>
  <Words>157</Words>
  <Application>Microsoft Office PowerPoint</Application>
  <PresentationFormat>A4 210 x 297 mm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事務</dc:creator>
  <cp:lastModifiedBy>宇都　舞花</cp:lastModifiedBy>
  <cp:revision>35</cp:revision>
  <cp:lastPrinted>2026-06-02T23:56:40Z</cp:lastPrinted>
  <dcterms:created xsi:type="dcterms:W3CDTF">2023-08-28T02:46:48Z</dcterms:created>
  <dcterms:modified xsi:type="dcterms:W3CDTF">2026-06-09T01:30:34Z</dcterms:modified>
</cp:coreProperties>
</file>