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40"/>
    <a:srgbClr val="FF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5" autoAdjust="0"/>
    <p:restoredTop sz="94660"/>
  </p:normalViewPr>
  <p:slideViewPr>
    <p:cSldViewPr snapToGrid="0">
      <p:cViewPr varScale="1">
        <p:scale>
          <a:sx n="87" d="100"/>
          <a:sy n="87" d="100"/>
        </p:scale>
        <p:origin x="45" y="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46462-6109-4F41-90D6-9A29A1BAFBB1}" type="datetimeFigureOut">
              <a:rPr kumimoji="1" lang="ja-JP" altLang="en-US" smtClean="0"/>
              <a:t>2019/10/15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D8856-8CEA-4FE8-8C3B-29761807DB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3741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BBC7-280E-4756-8F8E-FF3A22470B5B}" type="datetime1">
              <a:rPr kumimoji="1" lang="ja-JP" altLang="en-US" smtClean="0"/>
              <a:t>2019/10/15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A60B-9F52-47F7-8F69-6049B987AB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7850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B9D4-3C8F-4C80-9B5B-7D41024BE273}" type="datetime1">
              <a:rPr kumimoji="1" lang="ja-JP" altLang="en-US" smtClean="0"/>
              <a:t>2019/10/15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A60B-9F52-47F7-8F69-6049B987AB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0873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22B93-708D-4C16-A3C9-9E9C14BB5185}" type="datetime1">
              <a:rPr kumimoji="1" lang="ja-JP" altLang="en-US" smtClean="0"/>
              <a:t>2019/10/15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A60B-9F52-47F7-8F69-6049B987AB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131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2802-7C7E-4F25-8B6C-7A351432EEAB}" type="datetime1">
              <a:rPr kumimoji="1" lang="ja-JP" altLang="en-US" smtClean="0"/>
              <a:t>2019/10/15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A60B-9F52-47F7-8F69-6049B987AB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5284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4A632-2ED2-4858-BF0D-1253B796F281}" type="datetime1">
              <a:rPr kumimoji="1" lang="ja-JP" altLang="en-US" smtClean="0"/>
              <a:t>2019/10/15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A60B-9F52-47F7-8F69-6049B987AB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2818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342A-F7FE-40CD-8A80-89247D4796C6}" type="datetime1">
              <a:rPr kumimoji="1" lang="ja-JP" altLang="en-US" smtClean="0"/>
              <a:t>2019/10/15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A60B-9F52-47F7-8F69-6049B987AB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2725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00DC6-64A8-4E7A-96C3-0D026BC9556E}" type="datetime1">
              <a:rPr kumimoji="1" lang="ja-JP" altLang="en-US" smtClean="0"/>
              <a:t>2019/10/15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A60B-9F52-47F7-8F69-6049B987AB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1150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BE07C-7453-46D4-9999-60EBF2742300}" type="datetime1">
              <a:rPr kumimoji="1" lang="ja-JP" altLang="en-US" smtClean="0"/>
              <a:t>2019/10/15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A60B-9F52-47F7-8F69-6049B987AB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3875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A7E2F-2CF9-43DB-8E4F-8F35BFB53811}" type="datetime1">
              <a:rPr kumimoji="1" lang="ja-JP" altLang="en-US" smtClean="0"/>
              <a:t>2019/10/15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A60B-9F52-47F7-8F69-6049B987AB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0282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94F6-936E-4B6D-A090-0B7394A6345D}" type="datetime1">
              <a:rPr kumimoji="1" lang="ja-JP" altLang="en-US" smtClean="0"/>
              <a:t>2019/10/15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A60B-9F52-47F7-8F69-6049B987AB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0668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7726B-9BDD-476D-9135-F40378613A40}" type="datetime1">
              <a:rPr kumimoji="1" lang="ja-JP" altLang="en-US" smtClean="0"/>
              <a:t>2019/10/15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A60B-9F52-47F7-8F69-6049B987AB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9008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6B0C6-AA02-4292-8504-58D15BEB0B3E}" type="datetime1">
              <a:rPr kumimoji="1" lang="ja-JP" altLang="en-US" smtClean="0"/>
              <a:t>2019/10/15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DA60B-9F52-47F7-8F69-6049B987AB1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70939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800" b="1" dirty="0" smtClean="0"/>
              <a:t>キャビネット </a:t>
            </a:r>
            <a:r>
              <a:rPr kumimoji="1" lang="en-US" altLang="ja-JP" sz="4800" b="1" dirty="0" smtClean="0"/>
              <a:t>Karin </a:t>
            </a:r>
            <a:r>
              <a:rPr kumimoji="1" lang="ja-JP" altLang="en-US" sz="4800" b="1" dirty="0" smtClean="0"/>
              <a:t>への</a:t>
            </a:r>
            <a:r>
              <a:rPr kumimoji="1" lang="en-US" altLang="ja-JP" sz="4800" b="1" dirty="0" smtClean="0"/>
              <a:t/>
            </a:r>
            <a:br>
              <a:rPr kumimoji="1" lang="en-US" altLang="ja-JP" sz="4800" b="1" dirty="0" smtClean="0"/>
            </a:br>
            <a:r>
              <a:rPr lang="ja-JP" altLang="en-US" sz="4800" b="1" dirty="0" smtClean="0"/>
              <a:t>ファイルアップロード手順</a:t>
            </a:r>
            <a:endParaRPr kumimoji="1" lang="ja-JP" altLang="en-US" sz="48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A60B-9F52-47F7-8F69-6049B987AB1A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pic>
        <p:nvPicPr>
          <p:cNvPr id="5" name="オーディオ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483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27"/>
    </mc:Choice>
    <mc:Fallback>
      <p:transition spd="slow" advTm="62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Web</a:t>
            </a:r>
            <a:r>
              <a:rPr lang="ja-JP" altLang="en-US" dirty="0"/>
              <a:t> </a:t>
            </a:r>
            <a:r>
              <a:rPr lang="ja-JP" altLang="en-US" dirty="0" smtClean="0"/>
              <a:t>ブラウザで，</a:t>
            </a:r>
            <a:r>
              <a:rPr lang="en-US" altLang="ja-JP" dirty="0" smtClean="0"/>
              <a:t>Karin </a:t>
            </a:r>
            <a:r>
              <a:rPr lang="ja-JP" altLang="en-US" dirty="0" smtClean="0"/>
              <a:t>の </a:t>
            </a:r>
            <a:r>
              <a:rPr lang="en-US" altLang="ja-JP" dirty="0" smtClean="0"/>
              <a:t>Web </a:t>
            </a:r>
            <a:r>
              <a:rPr lang="ja-JP" altLang="en-US" dirty="0" smtClean="0"/>
              <a:t>ページを開く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959" y="2028694"/>
            <a:ext cx="6862082" cy="37173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A60B-9F52-47F7-8F69-6049B987AB1A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6" name="オーディオ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667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838"/>
    </mc:Choice>
    <mc:Fallback>
      <p:transition spd="slow" advTm="118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27645"/>
            <a:ext cx="7948236" cy="411589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ログインする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A60B-9F52-47F7-8F69-6049B987AB1A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2128058" y="3259974"/>
            <a:ext cx="5597237" cy="6816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2128057" y="4003963"/>
            <a:ext cx="5597237" cy="6816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5187141" y="4947399"/>
            <a:ext cx="1525732" cy="7093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344188" y="3385742"/>
            <a:ext cx="2912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4040"/>
                </a:solidFill>
              </a:rPr>
              <a:t>全学共通</a:t>
            </a:r>
            <a:r>
              <a:rPr kumimoji="1" lang="en-US" altLang="ja-JP" sz="2400" b="1" dirty="0" smtClean="0">
                <a:solidFill>
                  <a:srgbClr val="FF4040"/>
                </a:solidFill>
              </a:rPr>
              <a:t>ID</a:t>
            </a:r>
            <a:r>
              <a:rPr kumimoji="1" lang="ja-JP" altLang="en-US" sz="2400" dirty="0" smtClean="0">
                <a:solidFill>
                  <a:srgbClr val="FF4040"/>
                </a:solidFill>
              </a:rPr>
              <a:t>を入れる</a:t>
            </a:r>
            <a:endParaRPr kumimoji="1" lang="ja-JP" altLang="en-US" sz="2400" dirty="0">
              <a:solidFill>
                <a:srgbClr val="FF404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302624" y="4088168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4040"/>
                </a:solidFill>
              </a:rPr>
              <a:t>全学共通</a:t>
            </a:r>
            <a:r>
              <a:rPr lang="ja-JP" altLang="en-US" sz="2400" b="1" dirty="0">
                <a:solidFill>
                  <a:srgbClr val="FF4040"/>
                </a:solidFill>
              </a:rPr>
              <a:t>パスワード</a:t>
            </a:r>
            <a:r>
              <a:rPr lang="ja-JP" altLang="en-US" sz="2400" dirty="0" smtClean="0">
                <a:solidFill>
                  <a:srgbClr val="FF4040"/>
                </a:solidFill>
              </a:rPr>
              <a:t>を入れる</a:t>
            </a:r>
            <a:endParaRPr kumimoji="1" lang="ja-JP" altLang="en-US" sz="2400" dirty="0">
              <a:solidFill>
                <a:srgbClr val="FF404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187141" y="571271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4040"/>
                </a:solidFill>
              </a:rPr>
              <a:t>クリック</a:t>
            </a:r>
            <a:endParaRPr kumimoji="1" lang="ja-JP" altLang="en-US" sz="2400" dirty="0">
              <a:solidFill>
                <a:srgbClr val="FF4040"/>
              </a:solidFill>
            </a:endParaRPr>
          </a:p>
        </p:txBody>
      </p:sp>
      <p:pic>
        <p:nvPicPr>
          <p:cNvPr id="4" name="オーディオ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20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491"/>
    </mc:Choice>
    <mc:Fallback>
      <p:transition spd="slow" advTm="114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使いたいフォルダを開く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A60B-9F52-47F7-8F69-6049B987AB1A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368056"/>
            <a:ext cx="7462405" cy="5048897"/>
          </a:xfrm>
          <a:prstGeom prst="rect">
            <a:avLst/>
          </a:prstGeom>
        </p:spPr>
      </p:pic>
      <p:pic>
        <p:nvPicPr>
          <p:cNvPr id="5" name="オーディオ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59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13"/>
    </mc:Choice>
    <mc:Fallback>
      <p:transition spd="slow" advTm="56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アップロードしたいファイルを，ドラッグ＆ドロップ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A60B-9F52-47F7-8F69-6049B987AB1A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024" y="2234986"/>
            <a:ext cx="5267364" cy="31527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2043" y="1932356"/>
            <a:ext cx="2808076" cy="18139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下矢印 6"/>
          <p:cNvSpPr/>
          <p:nvPr/>
        </p:nvSpPr>
        <p:spPr>
          <a:xfrm rot="4348471">
            <a:off x="5364480" y="2765368"/>
            <a:ext cx="310341" cy="8756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075207" y="5610691"/>
            <a:ext cx="37349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/>
              <a:t>キャビネット </a:t>
            </a:r>
            <a:r>
              <a:rPr lang="en-US" altLang="ja-JP" sz="2400" dirty="0" smtClean="0"/>
              <a:t>Karin </a:t>
            </a:r>
            <a:r>
              <a:rPr lang="ja-JP" altLang="en-US" sz="2400" dirty="0" smtClean="0"/>
              <a:t>の画面</a:t>
            </a:r>
            <a:endParaRPr lang="ja-JP" altLang="en-US" sz="2400" dirty="0"/>
          </a:p>
        </p:txBody>
      </p:sp>
      <p:sp>
        <p:nvSpPr>
          <p:cNvPr id="9" name="正方形/長方形 8"/>
          <p:cNvSpPr/>
          <p:nvPr/>
        </p:nvSpPr>
        <p:spPr>
          <a:xfrm>
            <a:off x="6274569" y="3896190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/>
              <a:t>パソコンの画面</a:t>
            </a:r>
            <a:endParaRPr lang="ja-JP" altLang="en-US" sz="2400" dirty="0"/>
          </a:p>
        </p:txBody>
      </p:sp>
      <p:sp>
        <p:nvSpPr>
          <p:cNvPr id="10" name="正方形/長方形 9"/>
          <p:cNvSpPr/>
          <p:nvPr/>
        </p:nvSpPr>
        <p:spPr>
          <a:xfrm>
            <a:off x="4657875" y="3482976"/>
            <a:ext cx="17235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 smtClean="0">
                <a:solidFill>
                  <a:srgbClr val="FF0000"/>
                </a:solidFill>
              </a:rPr>
              <a:t>ドラッグ＆</a:t>
            </a:r>
            <a:endParaRPr lang="en-US" altLang="ja-JP" sz="2400" b="1" dirty="0" smtClean="0">
              <a:solidFill>
                <a:srgbClr val="FF0000"/>
              </a:solidFill>
            </a:endParaRPr>
          </a:p>
          <a:p>
            <a:r>
              <a:rPr lang="ja-JP" altLang="en-US" sz="2400" b="1" dirty="0">
                <a:solidFill>
                  <a:srgbClr val="FF0000"/>
                </a:solidFill>
              </a:rPr>
              <a:t>ドロップ</a:t>
            </a:r>
          </a:p>
        </p:txBody>
      </p:sp>
      <p:pic>
        <p:nvPicPr>
          <p:cNvPr id="11" name="オーディオ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86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841"/>
    </mc:Choice>
    <mc:Fallback>
      <p:transition spd="slow" advTm="208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内部公開のためのチェックイン操作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A60B-9F52-47F7-8F69-6049B987AB1A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5549" y="1463459"/>
            <a:ext cx="4168222" cy="50754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正方形/長方形 5"/>
          <p:cNvSpPr/>
          <p:nvPr/>
        </p:nvSpPr>
        <p:spPr>
          <a:xfrm>
            <a:off x="318671" y="1857376"/>
            <a:ext cx="264687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 smtClean="0">
                <a:solidFill>
                  <a:srgbClr val="FF0000"/>
                </a:solidFill>
              </a:rPr>
              <a:t>チェックイン</a:t>
            </a:r>
            <a:endParaRPr lang="en-US" altLang="ja-JP" sz="2400" b="1" dirty="0" smtClean="0">
              <a:solidFill>
                <a:srgbClr val="FF0000"/>
              </a:solidFill>
            </a:endParaRPr>
          </a:p>
          <a:p>
            <a:r>
              <a:rPr lang="ja-JP" altLang="en-US" sz="2400" b="1" dirty="0" smtClean="0">
                <a:solidFill>
                  <a:srgbClr val="FF0000"/>
                </a:solidFill>
              </a:rPr>
              <a:t>したいファイルを</a:t>
            </a:r>
            <a:endParaRPr lang="en-US" altLang="ja-JP" sz="2400" b="1" dirty="0" smtClean="0">
              <a:solidFill>
                <a:srgbClr val="FF0000"/>
              </a:solidFill>
            </a:endParaRPr>
          </a:p>
          <a:p>
            <a:r>
              <a:rPr lang="ja-JP" altLang="en-US" sz="2400" b="1" dirty="0" smtClean="0">
                <a:solidFill>
                  <a:srgbClr val="FF0000"/>
                </a:solidFill>
              </a:rPr>
              <a:t>選び，マウスの</a:t>
            </a:r>
            <a:endParaRPr lang="en-US" altLang="ja-JP" sz="2400" b="1" dirty="0" smtClean="0">
              <a:solidFill>
                <a:srgbClr val="FF0000"/>
              </a:solidFill>
            </a:endParaRPr>
          </a:p>
          <a:p>
            <a:r>
              <a:rPr lang="ja-JP" altLang="en-US" sz="2400" b="1" dirty="0" smtClean="0">
                <a:solidFill>
                  <a:srgbClr val="FF0000"/>
                </a:solidFill>
              </a:rPr>
              <a:t>右クリック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388443" y="5754462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 smtClean="0">
                <a:solidFill>
                  <a:srgbClr val="FF0000"/>
                </a:solidFill>
              </a:rPr>
              <a:t>その他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159186" y="6490643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 smtClean="0">
                <a:solidFill>
                  <a:srgbClr val="FF0000"/>
                </a:solidFill>
              </a:rPr>
              <a:t>チェックイン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111598" y="1857376"/>
            <a:ext cx="1300745" cy="3560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3763429" y="4919211"/>
            <a:ext cx="1300745" cy="3560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5211024" y="6087490"/>
            <a:ext cx="1300745" cy="3560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オーディオ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23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794"/>
    </mc:Choice>
    <mc:Fallback>
      <p:transition spd="slow" advTm="187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101693" cy="1325563"/>
          </a:xfrm>
        </p:spPr>
        <p:txBody>
          <a:bodyPr/>
          <a:lstStyle/>
          <a:p>
            <a:r>
              <a:rPr kumimoji="1" lang="ja-JP" altLang="en-US" dirty="0" smtClean="0"/>
              <a:t>チェックインのコメントを記入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A60B-9F52-47F7-8F69-6049B987AB1A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675" y="1825625"/>
            <a:ext cx="4900994" cy="3680512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2709775" y="3359094"/>
            <a:ext cx="4148225" cy="10264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658514" y="4635342"/>
            <a:ext cx="2148685" cy="7093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896876" y="392389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4040"/>
                </a:solidFill>
              </a:rPr>
              <a:t>記入</a:t>
            </a:r>
            <a:endParaRPr kumimoji="1" lang="ja-JP" altLang="en-US" sz="2400" dirty="0">
              <a:solidFill>
                <a:srgbClr val="FF404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58515" y="540065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4040"/>
                </a:solidFill>
              </a:rPr>
              <a:t>クリック</a:t>
            </a:r>
            <a:endParaRPr kumimoji="1" lang="ja-JP" altLang="en-US" sz="2400" dirty="0">
              <a:solidFill>
                <a:srgbClr val="FF4040"/>
              </a:solidFill>
            </a:endParaRPr>
          </a:p>
        </p:txBody>
      </p:sp>
      <p:pic>
        <p:nvPicPr>
          <p:cNvPr id="10" name="オーディオ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433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330"/>
    </mc:Choice>
    <mc:Fallback>
      <p:transition spd="slow" advTm="163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82</Words>
  <Application>Microsoft Office PowerPoint</Application>
  <PresentationFormat>画面に合わせる (4:3)</PresentationFormat>
  <Paragraphs>29</Paragraphs>
  <Slides>7</Slides>
  <Notes>0</Notes>
  <HiddenSlides>0</HiddenSlides>
  <MMClips>7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3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キャビネット Karin への ファイルアップロード手順</vt:lpstr>
      <vt:lpstr>Web ブラウザで，Karin の Web ページを開く</vt:lpstr>
      <vt:lpstr>ログインする</vt:lpstr>
      <vt:lpstr>使いたいフォルダを開く</vt:lpstr>
      <vt:lpstr>アップロードしたいファイルを，ドラッグ＆ドロップ</vt:lpstr>
      <vt:lpstr>内部公開のためのチェックイン操作</vt:lpstr>
      <vt:lpstr>チェックインのコメントを記入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キャビネット Karin への ファイルアップロード手順</dc:title>
  <dc:creator>金子　邦彦</dc:creator>
  <cp:lastModifiedBy>金子　邦彦</cp:lastModifiedBy>
  <cp:revision>4</cp:revision>
  <dcterms:created xsi:type="dcterms:W3CDTF">2019-10-15T07:09:03Z</dcterms:created>
  <dcterms:modified xsi:type="dcterms:W3CDTF">2019-10-15T07:54:19Z</dcterms:modified>
</cp:coreProperties>
</file>